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</p:sldIdLst>
  <p:sldSz cx="7775575" cy="10907713"/>
  <p:notesSz cx="7102475" cy="1023302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CC"/>
    <a:srgbClr val="BAC8F7"/>
    <a:srgbClr val="DEEBF7"/>
    <a:srgbClr val="F6E967"/>
    <a:srgbClr val="F4A300"/>
    <a:srgbClr val="000000"/>
    <a:srgbClr val="1F4E79"/>
    <a:srgbClr val="3F64A8"/>
    <a:srgbClr val="FAC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4660" autoAdjust="0"/>
  </p:normalViewPr>
  <p:slideViewPr>
    <p:cSldViewPr snapToGrid="0">
      <p:cViewPr varScale="1">
        <p:scale>
          <a:sx n="54" d="100"/>
          <a:sy n="54" d="100"/>
        </p:scale>
        <p:origin x="2146" y="134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7984" y="-56761"/>
            <a:ext cx="7775575" cy="9740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291" y="445018"/>
            <a:ext cx="3775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医療法人社団　伍仁会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0" y="9675220"/>
            <a:ext cx="7775575" cy="108455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7432" y="9803742"/>
            <a:ext cx="3095719" cy="956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神戸市中央区三宮町</a:t>
            </a:r>
            <a:r>
              <a: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10-1</a:t>
            </a:r>
          </a:p>
          <a:p>
            <a:pPr>
              <a:lnSpc>
                <a:spcPts val="1700"/>
              </a:lnSpc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神戸交通センタービル　</a:t>
            </a:r>
            <a:r>
              <a: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6,7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endParaRPr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 078-322-2488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700"/>
              </a:lnSpc>
            </a:pP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28269" y="9824891"/>
            <a:ext cx="2749471" cy="709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医療法人社団　伍仁会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岡本クリニック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914400" y="8070565"/>
            <a:ext cx="5912069" cy="1155547"/>
          </a:xfrm>
          <a:prstGeom prst="roundRect">
            <a:avLst>
              <a:gd name="adj" fmla="val 60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68540" y="2781282"/>
            <a:ext cx="41344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こんなお悩みにお答えします！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0" y="2274124"/>
            <a:ext cx="8433871" cy="4687416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岡本クリニックではコロナウイルスの抗体検査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を実施しております。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検査代：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8,000</a:t>
            </a:r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税別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①抗体検査のみ御希望の方は岡本クリニックの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の受付に申し込んでくだい。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②健診のオプションに御希望の方は健診の予約時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に申し込んでください。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3920" y="931182"/>
            <a:ext cx="726416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70C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新型コロナウイルス抗体検査</a:t>
            </a:r>
            <a:endParaRPr lang="en-US" altLang="ja-JP" sz="4000" dirty="0">
              <a:solidFill>
                <a:srgbClr val="0070C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4500" dirty="0">
              <a:solidFill>
                <a:srgbClr val="0070C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4500" dirty="0">
              <a:solidFill>
                <a:srgbClr val="0070C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kumimoji="1" lang="ja-JP" altLang="en-US" sz="4500" dirty="0">
              <a:solidFill>
                <a:srgbClr val="0070C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7BF0DF-46AA-4719-81C9-8E981D6F848B}"/>
              </a:ext>
            </a:extLst>
          </p:cNvPr>
          <p:cNvSpPr txBox="1"/>
          <p:nvPr/>
        </p:nvSpPr>
        <p:spPr>
          <a:xfrm>
            <a:off x="379228" y="7471786"/>
            <a:ext cx="6793098" cy="147732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・この検査は研究試薬での測定です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臨床的な意義はまだ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確定できておりません。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・本検査の結果をもって診断および、保険診療を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行うことはできません。</a:t>
            </a:r>
          </a:p>
        </p:txBody>
      </p:sp>
    </p:spTree>
    <p:extLst>
      <p:ext uri="{BB962C8B-B14F-4D97-AF65-F5344CB8AC3E}">
        <p14:creationId xmlns:p14="http://schemas.microsoft.com/office/powerpoint/2010/main" val="63663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138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HGS明朝E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2015-04-28T12:00:53Z</dcterms:created>
  <dcterms:modified xsi:type="dcterms:W3CDTF">2020-06-24T02:59:15Z</dcterms:modified>
</cp:coreProperties>
</file>